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8_B38E030D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64" r:id="rId4"/>
    <p:sldId id="260" r:id="rId5"/>
    <p:sldId id="265" r:id="rId6"/>
    <p:sldId id="266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19F063-830C-D35F-0808-C10F4850D533}" name="Łukasz Kierznowski" initials="ŁK" userId="f3e3113c14cb075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2"/>
    <p:restoredTop sz="83604" autoAdjust="0"/>
  </p:normalViewPr>
  <p:slideViewPr>
    <p:cSldViewPr snapToGrid="0" snapToObjects="1" showGuides="1">
      <p:cViewPr varScale="1">
        <p:scale>
          <a:sx n="56" d="100"/>
          <a:sy n="56" d="100"/>
        </p:scale>
        <p:origin x="108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modernComment_108_B38E030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ECE78D7-BE4F-4034-A37D-562B7EB6E6EA}" authorId="{8619F063-830C-D35F-0808-C10F4850D533}" created="2022-11-16T20:10:11.52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12428557" sldId="264"/>
      <ac:spMk id="10" creationId="{87E6B10F-4542-46F7-896B-D000F91174F3}"/>
      <ac:txMk cp="31" len="6">
        <ac:context len="163" hash="886983363"/>
      </ac:txMk>
    </ac:txMkLst>
    <p188:pos x="4225884" y="286090"/>
    <p188:txBody>
      <a:bodyPr/>
      <a:lstStyle/>
      <a:p>
        <a:r>
          <a:rPr lang="pl-PL"/>
          <a:t>Może to nie być profesor, a jedynie dr hab..</a:t>
        </a:r>
      </a:p>
    </p188:txBody>
  </p188:cm>
  <p188:cm id="{99003B21-5482-4B53-B4E6-C75A641D3118}" authorId="{8619F063-830C-D35F-0808-C10F4850D533}" created="2022-11-16T20:10:17.75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12428557" sldId="264"/>
      <ac:spMk id="10" creationId="{87E6B10F-4542-46F7-896B-D000F91174F3}"/>
      <ac:txMk cp="85" len="5">
        <ac:context len="163" hash="886983363"/>
      </ac:txMk>
    </ac:txMkLst>
    <p188:pos x="4245981" y="647831"/>
    <p188:txBody>
      <a:bodyPr/>
      <a:lstStyle/>
      <a:p>
        <a:r>
          <a:rPr lang="pl-PL"/>
          <a:t>Jw.</a:t>
        </a:r>
      </a:p>
    </p188:txBody>
  </p188:cm>
  <p188:cm id="{F0A8584B-45F9-40F7-943A-8014A7C94CD0}" authorId="{8619F063-830C-D35F-0808-C10F4850D533}" created="2022-11-16T20:10:38.75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12428557" sldId="264"/>
      <ac:spMk id="10" creationId="{87E6B10F-4542-46F7-896B-D000F91174F3}"/>
      <ac:txMk cp="152" len="2">
        <ac:context len="163" hash="886983363"/>
      </ac:txMk>
    </ac:txMkLst>
    <p188:pos x="5863766" y="1019620"/>
    <p188:txBody>
      <a:bodyPr/>
      <a:lstStyle/>
      <a:p>
        <a:r>
          <a:rPr lang="pl-PL"/>
          <a:t>A z kolei w przypadku promotorów pomocniczych możliwe jest, że będzie to dr hab. albo nawet i prof. (ustawa nie zabrania).</a:t>
        </a:r>
      </a:p>
    </p188:txBody>
  </p188:cm>
  <p188:cm id="{9B232E09-7931-4AEE-AA2A-6AFD3DAE1000}" authorId="{8619F063-830C-D35F-0808-C10F4850D533}" created="2022-11-16T20:24:15.10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12428557" sldId="264"/>
      <ac:spMk id="9" creationId="{56150B0F-4B80-A44A-928D-B3A88E950A06}"/>
      <ac:txMk cp="31" len="5">
        <ac:context len="58" hash="86878180"/>
      </ac:txMk>
    </ac:txMkLst>
    <p188:pos x="1189912" y="1019752"/>
    <p188:txBody>
      <a:bodyPr/>
      <a:lstStyle/>
      <a:p>
        <a:r>
          <a:rPr lang="pl-PL"/>
          <a:t>"Planowany"?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3D96-1A0E-5F44-9EE9-B258C9288E6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72B37-BCD9-594D-892C-C8A0FFADF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24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The total time of presentation – </a:t>
            </a:r>
            <a:r>
              <a:rPr lang="pl-PL" noProof="0" dirty="0" err="1"/>
              <a:t>up</a:t>
            </a:r>
            <a:r>
              <a:rPr lang="pl-PL" noProof="0" dirty="0"/>
              <a:t> </a:t>
            </a:r>
            <a:r>
              <a:rPr lang="en-US" noProof="0" dirty="0"/>
              <a:t>to 15 minutes.</a:t>
            </a:r>
          </a:p>
          <a:p>
            <a:r>
              <a:rPr lang="en-US" noProof="0" dirty="0"/>
              <a:t>This slid</a:t>
            </a:r>
            <a:r>
              <a:rPr lang="pl-PL" noProof="0" dirty="0"/>
              <a:t>e and the </a:t>
            </a:r>
            <a:r>
              <a:rPr lang="pl-PL" noProof="0" dirty="0" err="1"/>
              <a:t>whole</a:t>
            </a:r>
            <a:r>
              <a:rPr lang="pl-PL" noProof="0" dirty="0"/>
              <a:t> </a:t>
            </a:r>
            <a:r>
              <a:rPr lang="pl-PL" noProof="0" dirty="0" err="1"/>
              <a:t>presentation</a:t>
            </a:r>
            <a:r>
              <a:rPr lang="en-US" noProof="0" dirty="0"/>
              <a:t>, </a:t>
            </a:r>
            <a:r>
              <a:rPr lang="pl-PL" noProof="0" dirty="0" err="1"/>
              <a:t>should</a:t>
            </a:r>
            <a:r>
              <a:rPr lang="pl-PL" noProof="0" dirty="0"/>
              <a:t> be </a:t>
            </a:r>
            <a:r>
              <a:rPr lang="pl-PL" noProof="0" dirty="0" err="1"/>
              <a:t>prepared</a:t>
            </a:r>
            <a:r>
              <a:rPr lang="pl-PL" noProof="0" dirty="0"/>
              <a:t> in </a:t>
            </a:r>
            <a:r>
              <a:rPr lang="pl-PL" noProof="0" dirty="0" err="1"/>
              <a:t>chosen</a:t>
            </a:r>
            <a:r>
              <a:rPr lang="en-US" noProof="0" dirty="0"/>
              <a:t> </a:t>
            </a:r>
            <a:r>
              <a:rPr lang="en-US" noProof="0" dirty="0" err="1"/>
              <a:t>langu</a:t>
            </a:r>
            <a:r>
              <a:rPr lang="pl-PL" noProof="0" dirty="0" err="1"/>
              <a:t>age</a:t>
            </a:r>
            <a:r>
              <a:rPr lang="en-US" noProof="0" dirty="0"/>
              <a:t> </a:t>
            </a:r>
            <a:r>
              <a:rPr lang="pl-PL" noProof="0" dirty="0"/>
              <a:t>- P</a:t>
            </a:r>
            <a:r>
              <a:rPr lang="en-US" noProof="0" dirty="0" err="1"/>
              <a:t>olish</a:t>
            </a:r>
            <a:r>
              <a:rPr lang="en-US" noProof="0" dirty="0"/>
              <a:t> or English.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5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Czas przeznaczony na prezentację – do 15 min</a:t>
            </a:r>
          </a:p>
          <a:p>
            <a:r>
              <a:rPr lang="pl-PL" dirty="0"/>
              <a:t>Ten slajd i całą prezentację, proszę przygotować w wybranej wersji językowej – po polsku lub angielsku.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42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(2)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**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tutor for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students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from the Applied </a:t>
            </a:r>
            <a:r>
              <a:rPr lang="pl-PL" sz="12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Doctorate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Program / 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Promotor (2) lub promotor pomocniczy, **Opiekun pomocniczy dla doktorantów z programu Doktorat Wdrożeniowy</a:t>
            </a:r>
            <a:endParaRPr lang="pl-PL" sz="1200" dirty="0">
              <a:latin typeface="Arial Narrow" panose="020B06060202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217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F4EEC-3F1A-2D4B-9538-1FE29323F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2E21399-03CE-C241-9939-94E0DBA4E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FDB90B-C0EE-364A-8BC3-CC7227D4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D4576E-00E1-4C41-A714-3B6A32DE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0409D3-EBE7-7D47-82AA-FE017945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1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D8B7BB-6402-3A45-A3EE-4044CEC0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D2626B-991C-1445-BA78-5FB94979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73F213-731E-9543-90CC-35EEA064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23C04A-78C8-9C44-B88D-A64A16B7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99CBB0-4649-4E4B-B8DE-E0032D17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53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B49B017-476B-BD41-AB70-B5D84BD35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55149C-154A-7E4B-8DF4-D32154DE0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290F8B-6931-4A45-BFE2-59E8BD7E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0E486F-70E4-014D-940D-AB29226A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2C342C-5403-EC40-8F4E-0EB7F3A03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1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02A17-A854-F74B-99F9-D7781131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5E55D-D002-2D46-BD08-EE369D0E1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FD6EAC-ED92-434F-9B94-9310DD49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936EBF-CEA1-1F47-9453-0723C989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925D91-3A5A-864A-9D2C-7CA72AAF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0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E3CA2-905C-B441-BC1A-5CDD6859B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96C94E-5FD5-0542-95ED-7424FAD90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11FE49-49B5-5546-989B-A0953A9C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415F1C-FDAC-B148-96A8-84882337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C03879-4B1C-1141-8508-8CD81AC9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0567F4-3FB7-BD41-9E4B-82492A1E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8EC9C-2870-0846-9DAA-D82B3A75C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CBA281-BFA7-EE4B-898A-C7D33C645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2C6237-C623-1941-A838-669165BE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BFAAB2-0BBB-5E4F-AD2A-AB92CD76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0B09C25-9EC7-6C4A-9184-2FF1E731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36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A7DF1-BED4-CD4F-BC1A-A4B35356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6217AC-29A7-354A-99BA-F99D00A83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5D0B53-91B8-5643-B1D3-8D951AF88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5F0AA9-C682-D947-B547-650A745E4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F2055B0-4B67-F24A-8306-0C348752B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40B2C86-3406-214E-9570-2A0C8AA5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5F22F53-3312-7F4B-B603-2402223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657949-7C8C-8A41-9687-89897BF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3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46EEA-D632-B241-A83C-5C603E45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92A4A73-D193-F445-A706-811990E4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F44157-3BC1-8341-BFD9-772E43E4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EDA752E-4EE9-F74C-AEA7-CAB274F0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118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C2F6C3-3123-074D-B896-C177AF6F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A1D8E13-A70E-654D-A7D4-E97BB6A4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3B54E8-56BA-A14C-97FD-C1B684AC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9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7A663-B367-AD4E-A748-285CCBCB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98F9DC-25EB-EB45-89BD-F1C53C35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55436A-8509-504E-92AC-73125812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83B432-C075-E341-A0F4-313361F4F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5C660B-7034-BE42-82FB-F0A9E669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59ADDB-82CA-E644-93ED-777E9C9C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907A1-4AA2-5C46-941D-7A85450B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E5607EB-94D6-6B41-B963-5D47CF1C3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E15D35A-F2A2-5745-905F-B12F54DC5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C1244-6E71-AF4D-8592-5D32552C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B422858-F8DB-3549-8CF8-0F86FD94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178177-A1AB-C748-BB42-94EC8DE9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61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484526-B179-D049-AEBB-90A0EAB7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D5B936-0F7E-094F-8434-3FFB2FAA3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192D08-6C3F-4B44-9106-9A34CF79E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7E8E-B182-2045-8B3C-F57C7AD39D1B}" type="datetimeFigureOut">
              <a:rPr lang="pl-PL" smtClean="0"/>
              <a:t>02.06.2023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5D329D-6C58-924B-8443-9F52EF6A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C528BB-9EC1-E040-B2E8-CA179EFCC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8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8_B38E030D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526" y="2342368"/>
            <a:ext cx="2353762" cy="2353762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4530480" y="2342368"/>
            <a:ext cx="0" cy="2353762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4625166" y="2342368"/>
            <a:ext cx="7399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Presentation of </a:t>
            </a:r>
            <a:r>
              <a:rPr lang="pl-PL" sz="4800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achievements</a:t>
            </a:r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</a:p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</a:t>
            </a:r>
            <a:r>
              <a:rPr lang="pl-PL" sz="4800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</a:p>
          <a:p>
            <a:pPr algn="ctr"/>
            <a:r>
              <a:rPr lang="pl-PL" sz="4800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at</a:t>
            </a:r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PUT </a:t>
            </a:r>
            <a:r>
              <a:rPr lang="pl-PL" sz="4800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School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D8C344C-632E-4068-91BD-DFD72A8C2571}"/>
              </a:ext>
            </a:extLst>
          </p:cNvPr>
          <p:cNvSpPr txBox="1"/>
          <p:nvPr/>
        </p:nvSpPr>
        <p:spPr>
          <a:xfrm>
            <a:off x="4795284" y="6354357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Poznan</a:t>
            </a:r>
            <a:r>
              <a:rPr lang="pl-PL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…………..</a:t>
            </a:r>
            <a:endParaRPr 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93439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968" y="2371551"/>
            <a:ext cx="2353762" cy="2353762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4228922" y="2371551"/>
            <a:ext cx="0" cy="2353762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4871115" y="2371551"/>
            <a:ext cx="68215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Prezentacja osiągnięć</a:t>
            </a:r>
          </a:p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doktoranta </a:t>
            </a:r>
          </a:p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Szkoły Doktorskiej PP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29F0750-9363-4817-A4E5-DD25C4272EA3}"/>
              </a:ext>
            </a:extLst>
          </p:cNvPr>
          <p:cNvSpPr txBox="1"/>
          <p:nvPr/>
        </p:nvSpPr>
        <p:spPr>
          <a:xfrm>
            <a:off x="4795284" y="6354357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Arial Narrow" panose="020B0606020202030204" pitchFamily="34" charset="0"/>
              </a:rPr>
              <a:t>Poznań …………..</a:t>
            </a:r>
            <a:endParaRPr 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6902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177" y="1896912"/>
            <a:ext cx="2135617" cy="2135617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4228922" y="1896911"/>
            <a:ext cx="0" cy="2135617"/>
          </a:xfrm>
          <a:prstGeom prst="line">
            <a:avLst/>
          </a:prstGeom>
          <a:ln w="4445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4678325" y="2065092"/>
            <a:ext cx="74321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4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48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4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48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r>
              <a:rPr lang="pl-PL" sz="4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Tytuł rozprawy doktorskiej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07D8A04-BC9F-415A-A041-08E21ADCBE23}"/>
              </a:ext>
            </a:extLst>
          </p:cNvPr>
          <p:cNvSpPr txBox="1"/>
          <p:nvPr/>
        </p:nvSpPr>
        <p:spPr>
          <a:xfrm>
            <a:off x="3408839" y="4266537"/>
            <a:ext cx="838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 / doktorant</a:t>
            </a: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…………………………………..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7E6B10F-4542-46F7-896B-D000F91174F3}"/>
              </a:ext>
            </a:extLst>
          </p:cNvPr>
          <p:cNvSpPr txBox="1"/>
          <p:nvPr/>
        </p:nvSpPr>
        <p:spPr>
          <a:xfrm>
            <a:off x="1702643" y="5431422"/>
            <a:ext cx="8384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(1) / Promotor (1)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prof. dr hab. ……………….</a:t>
            </a:r>
          </a:p>
          <a:p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(2) / Promotor (2)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prof. dr hab. ……………….</a:t>
            </a:r>
          </a:p>
          <a:p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**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tutor / Opiekun pomocniczy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dr ……………….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6733AE4-C5D8-4418-9CFF-AA718342292B}"/>
              </a:ext>
            </a:extLst>
          </p:cNvPr>
          <p:cNvSpPr txBox="1"/>
          <p:nvPr/>
        </p:nvSpPr>
        <p:spPr>
          <a:xfrm>
            <a:off x="1232968" y="438541"/>
            <a:ext cx="8384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Faculty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/ Wydział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…………………………..</a:t>
            </a:r>
          </a:p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Scientific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discipline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/ Dyscyplina naukowa: 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012428557"/>
      </p:ext>
    </p:extLst>
  </p:cSld>
  <p:clrMapOvr>
    <a:masterClrMapping/>
  </p:clrMapOvr>
  <p:transition spd="slow">
    <p:wipe/>
  </p:transition>
  <p:extLst>
    <p:ext uri="{6950BFC3-D8DA-4A85-94F7-54DA5524770B}">
      <p188:commentRel xmlns="" xmlns:p188="http://schemas.microsoft.com/office/powerpoint/2018/8/main" r:id="rId4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543462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</a:p>
          <a:p>
            <a:pPr algn="r"/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10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…………………………..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074590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a 1">
            <a:extLst>
              <a:ext uri="{FF2B5EF4-FFF2-40B4-BE49-F238E27FC236}">
                <a16:creationId xmlns:a16="http://schemas.microsoft.com/office/drawing/2014/main" id="{77F1327B-0F3C-4D97-A35B-5A822BF06432}"/>
              </a:ext>
            </a:extLst>
          </p:cNvPr>
          <p:cNvGrpSpPr/>
          <p:nvPr/>
        </p:nvGrpSpPr>
        <p:grpSpPr>
          <a:xfrm>
            <a:off x="418028" y="255124"/>
            <a:ext cx="4579231" cy="811354"/>
            <a:chOff x="418028" y="255124"/>
            <a:chExt cx="4579231" cy="811354"/>
          </a:xfrm>
        </p:grpSpPr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81746DFD-93B4-40E0-9F76-83975C2909A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444" y="477213"/>
              <a:ext cx="3599815" cy="438785"/>
            </a:xfrm>
            <a:prstGeom prst="rect">
              <a:avLst/>
            </a:prstGeom>
          </p:spPr>
        </p:pic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282A3CAC-E2B4-41F2-A432-BFBFEEFB8A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28" y="255124"/>
              <a:ext cx="807257" cy="811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33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Prostokąt 2">
            <a:extLst>
              <a:ext uri="{FF2B5EF4-FFF2-40B4-BE49-F238E27FC236}">
                <a16:creationId xmlns:a16="http://schemas.microsoft.com/office/drawing/2014/main" id="{5D572FAC-DF56-49CE-95F0-210EEB90075D}"/>
              </a:ext>
            </a:extLst>
          </p:cNvPr>
          <p:cNvSpPr/>
          <p:nvPr/>
        </p:nvSpPr>
        <p:spPr>
          <a:xfrm>
            <a:off x="1225285" y="1606210"/>
            <a:ext cx="95950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of </a:t>
            </a:r>
            <a:r>
              <a:rPr lang="pl-PL" sz="2800" b="1" dirty="0" err="1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pl-PL" sz="2800" b="1" dirty="0" err="1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</a:t>
            </a:r>
            <a:r>
              <a:rPr lang="pl-PL" sz="2800" b="1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Introduction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motivation to undertake research on the basis of literature analysis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innovativeness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aim and hypothesis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Materials and Methods 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of study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methodology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Obtained r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</a:rPr>
              <a:t>elevant 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esults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</a:rPr>
              <a:t> of scientific and/or application research 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Conclusions</a:t>
            </a: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References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4ABFDC3-CD23-406B-8709-950120FE1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029" y="247708"/>
            <a:ext cx="856126" cy="85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4089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2766AF9D-9A14-4F46-9288-DDE4F862A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45" y="309937"/>
            <a:ext cx="3682865" cy="77333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535461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</a:t>
            </a: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Tytuł rozprawy doktorskiej</a:t>
            </a: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……………………………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066589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>
            <a:extLst>
              <a:ext uri="{FF2B5EF4-FFF2-40B4-BE49-F238E27FC236}">
                <a16:creationId xmlns:a16="http://schemas.microsoft.com/office/drawing/2014/main" id="{FFE505B8-1663-4B3E-B6A3-16721E6F9B79}"/>
              </a:ext>
            </a:extLst>
          </p:cNvPr>
          <p:cNvSpPr/>
          <p:nvPr/>
        </p:nvSpPr>
        <p:spPr>
          <a:xfrm>
            <a:off x="1298479" y="1545250"/>
            <a:ext cx="95950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prezentacji </a:t>
            </a:r>
            <a:r>
              <a:rPr lang="pl-PL" sz="2800" b="1" dirty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(przykład)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Wprowadzenie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motywacja do podjęcia badań na podstawie analizy literatury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innowacyjność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 i hipoteza badawcza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Materia</a:t>
            </a:r>
            <a:r>
              <a:rPr lang="pl-PL" sz="2800" b="1" dirty="0" err="1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ły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metody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przedmiot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metodyka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O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trzymane istotne wyniki badań naukowych i/lub aplikacyjnych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Wnioski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Bibliografia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C2662BE-181F-49C7-96EC-2F7E230409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029" y="247708"/>
            <a:ext cx="856126" cy="85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64517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2766AF9D-9A14-4F46-9288-DDE4F862A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43" y="1618889"/>
            <a:ext cx="3682865" cy="77333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530889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Doktorant/</a:t>
            </a:r>
            <a:r>
              <a:rPr lang="pl-PL" sz="10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b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  <a:endParaRPr lang="pl-PL" sz="1000" b="1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Tytuł rozprawy doktorskiej/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10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066589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756413C-42BF-4C4A-8152-7003F2CE4488}"/>
              </a:ext>
            </a:extLst>
          </p:cNvPr>
          <p:cNvSpPr txBox="1"/>
          <p:nvPr/>
        </p:nvSpPr>
        <p:spPr>
          <a:xfrm>
            <a:off x="1896363" y="3359581"/>
            <a:ext cx="81488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Thank you for your kind attention</a:t>
            </a:r>
          </a:p>
          <a:p>
            <a:pPr algn="ctr"/>
            <a:r>
              <a:rPr lang="pl-PL" sz="4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79801B97-886B-46FE-AB99-31DE9131AD8F}"/>
              </a:ext>
            </a:extLst>
          </p:cNvPr>
          <p:cNvGrpSpPr/>
          <p:nvPr/>
        </p:nvGrpSpPr>
        <p:grpSpPr>
          <a:xfrm>
            <a:off x="433043" y="290929"/>
            <a:ext cx="4579231" cy="811354"/>
            <a:chOff x="418028" y="255124"/>
            <a:chExt cx="4579231" cy="811354"/>
          </a:xfrm>
        </p:grpSpPr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945F3E1F-C8CE-485A-9AC0-DD9A890F3CBA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444" y="477213"/>
              <a:ext cx="3599815" cy="438785"/>
            </a:xfrm>
            <a:prstGeom prst="rect">
              <a:avLst/>
            </a:prstGeom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8334024-5286-430B-AFFF-60FC724E50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28" y="255124"/>
              <a:ext cx="807257" cy="811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33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E6B09DB-4D9E-47A1-A162-EC15D98C00AA}"/>
              </a:ext>
            </a:extLst>
          </p:cNvPr>
          <p:cNvSpPr txBox="1"/>
          <p:nvPr/>
        </p:nvSpPr>
        <p:spPr>
          <a:xfrm>
            <a:off x="1711058" y="1050839"/>
            <a:ext cx="120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/lub</a:t>
            </a:r>
            <a:endParaRPr lang="en-US" sz="24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FB36765A-DCB7-4989-A3FF-EC5852FC04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029" y="247708"/>
            <a:ext cx="856126" cy="85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8112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327</Words>
  <Application>Microsoft Office PowerPoint</Application>
  <PresentationFormat>Panoramiczny</PresentationFormat>
  <Paragraphs>57</Paragraphs>
  <Slides>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Hauza</dc:creator>
  <cp:lastModifiedBy>Alina Dudkowiak</cp:lastModifiedBy>
  <cp:revision>54</cp:revision>
  <dcterms:created xsi:type="dcterms:W3CDTF">2020-11-08T19:05:06Z</dcterms:created>
  <dcterms:modified xsi:type="dcterms:W3CDTF">2023-06-02T20:44:10Z</dcterms:modified>
</cp:coreProperties>
</file>