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8_B38E030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4" r:id="rId4"/>
    <p:sldId id="260" r:id="rId5"/>
    <p:sldId id="265" r:id="rId6"/>
    <p:sldId id="266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19F063-830C-D35F-0808-C10F4850D533}" name="Łukasz Kierznowski" initials="ŁK" userId="f3e3113c14cb075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/>
    <p:restoredTop sz="83604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31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modernComment_108_B38E030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ECE78D7-BE4F-4034-A37D-562B7EB6E6EA}" authorId="{8619F063-830C-D35F-0808-C10F4850D533}" created="2022-11-16T20:10:11.52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31" len="6">
        <ac:context len="163" hash="886983363"/>
      </ac:txMk>
    </ac:txMkLst>
    <p188:pos x="4225884" y="286090"/>
    <p188:txBody>
      <a:bodyPr/>
      <a:lstStyle/>
      <a:p>
        <a:r>
          <a:rPr lang="pl-PL"/>
          <a:t>Może to nie być profesor, a jedynie dr hab..</a:t>
        </a:r>
      </a:p>
    </p188:txBody>
  </p188:cm>
  <p188:cm id="{99003B21-5482-4B53-B4E6-C75A641D3118}" authorId="{8619F063-830C-D35F-0808-C10F4850D533}" created="2022-11-16T20:10:17.75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85" len="5">
        <ac:context len="163" hash="886983363"/>
      </ac:txMk>
    </ac:txMkLst>
    <p188:pos x="4245981" y="647831"/>
    <p188:txBody>
      <a:bodyPr/>
      <a:lstStyle/>
      <a:p>
        <a:r>
          <a:rPr lang="pl-PL"/>
          <a:t>Jw.</a:t>
        </a:r>
      </a:p>
    </p188:txBody>
  </p188:cm>
  <p188:cm id="{F0A8584B-45F9-40F7-943A-8014A7C94CD0}" authorId="{8619F063-830C-D35F-0808-C10F4850D533}" created="2022-11-16T20:10:38.75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10" creationId="{87E6B10F-4542-46F7-896B-D000F91174F3}"/>
      <ac:txMk cp="152" len="2">
        <ac:context len="163" hash="886983363"/>
      </ac:txMk>
    </ac:txMkLst>
    <p188:pos x="5863766" y="1019620"/>
    <p188:txBody>
      <a:bodyPr/>
      <a:lstStyle/>
      <a:p>
        <a:r>
          <a:rPr lang="pl-PL"/>
          <a:t>A z kolei w przypadku promotorów pomocniczych możliwe jest, że będzie to dr hab. albo nawet i prof. (ustawa nie zabrania).</a:t>
        </a:r>
      </a:p>
    </p188:txBody>
  </p188:cm>
  <p188:cm id="{9B232E09-7931-4AEE-AA2A-6AFD3DAE1000}" authorId="{8619F063-830C-D35F-0808-C10F4850D533}" created="2022-11-16T20:24:15.1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12428557" sldId="264"/>
      <ac:spMk id="9" creationId="{56150B0F-4B80-A44A-928D-B3A88E950A06}"/>
      <ac:txMk cp="31" len="5">
        <ac:context len="58" hash="86878180"/>
      </ac:txMk>
    </ac:txMkLst>
    <p188:pos x="1189912" y="1019752"/>
    <p188:txBody>
      <a:bodyPr/>
      <a:lstStyle/>
      <a:p>
        <a:r>
          <a:rPr lang="pl-PL"/>
          <a:t>"Planowany"?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en-US" noProof="0" dirty="0"/>
              <a:t>This slid</a:t>
            </a:r>
            <a:r>
              <a:rPr lang="pl-PL" noProof="0" dirty="0"/>
              <a:t>e and 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pl-PL" noProof="0" dirty="0" err="1"/>
              <a:t>chosen</a:t>
            </a:r>
            <a:r>
              <a:rPr lang="en-US" noProof="0" dirty="0"/>
              <a:t> </a:t>
            </a:r>
            <a:r>
              <a:rPr lang="en-US" noProof="0" dirty="0" err="1"/>
              <a:t>langu</a:t>
            </a:r>
            <a:r>
              <a:rPr lang="pl-PL" noProof="0" dirty="0" err="1"/>
              <a:t>age</a:t>
            </a:r>
            <a:r>
              <a:rPr lang="en-US" noProof="0" dirty="0"/>
              <a:t> </a:t>
            </a:r>
            <a:r>
              <a:rPr lang="pl-PL" noProof="0" dirty="0"/>
              <a:t>- P</a:t>
            </a:r>
            <a:r>
              <a:rPr lang="en-US" noProof="0" dirty="0" err="1"/>
              <a:t>olish</a:t>
            </a:r>
            <a:r>
              <a:rPr lang="en-US" noProof="0" dirty="0"/>
              <a:t> or English.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5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Czas przeznaczony na prezentację – do 15 min</a:t>
            </a:r>
          </a:p>
          <a:p>
            <a:r>
              <a:rPr lang="pl-PL" dirty="0"/>
              <a:t>Ten slajd i całą prezentację, proszę przygotować w wybranej wersji językowej – po polsku lub angielsku.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42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**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for </a:t>
            </a:r>
            <a:r>
              <a:rPr lang="pl-PL" sz="1200" b="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students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from the Applied </a:t>
            </a:r>
            <a:r>
              <a:rPr lang="pl-PL" sz="12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Doctorate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Program / </a:t>
            </a:r>
            <a:r>
              <a:rPr lang="pl-PL" sz="1200" b="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12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Promotor (2) lub promotor pomocniczy, **Opiekun pomocniczy dla doktorantów z programu Doktorat Wdrożeniowy</a:t>
            </a:r>
            <a:endParaRPr lang="pl-PL" sz="1200" dirty="0">
              <a:latin typeface="Arial Narrow" panose="020B0606020202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17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05.01.2024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08_B38E030D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526" y="2342368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530480" y="2342368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625166" y="2342368"/>
            <a:ext cx="7399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Presentation of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achievements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ctr"/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PUT </a:t>
            </a:r>
            <a:r>
              <a:rPr lang="pl-PL" sz="4800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School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D8C344C-632E-4068-91BD-DFD72A8C2571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Poznan</a:t>
            </a:r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3439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968" y="2371551"/>
            <a:ext cx="2353762" cy="2353762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4228922" y="2371551"/>
            <a:ext cx="0" cy="2353762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4871115" y="2371551"/>
            <a:ext cx="68215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Prezentacja osiągnięć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doktoranta </a:t>
            </a:r>
          </a:p>
          <a:p>
            <a:pPr algn="ctr"/>
            <a:r>
              <a:rPr lang="pl-PL" sz="48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Szkoły Doktorskiej PP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29F0750-9363-4817-A4E5-DD25C4272EA3}"/>
              </a:ext>
            </a:extLst>
          </p:cNvPr>
          <p:cNvSpPr txBox="1"/>
          <p:nvPr/>
        </p:nvSpPr>
        <p:spPr>
          <a:xfrm>
            <a:off x="4795284" y="6354357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Arial Narrow" panose="020B0606020202030204" pitchFamily="34" charset="0"/>
              </a:rPr>
              <a:t>Poznań …………..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6902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8A31D8-B427-A94F-9F52-80A686D6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81" y="1896910"/>
            <a:ext cx="2135617" cy="2135617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6527FB65-B9EC-3E4B-BFD7-2AC512BC75D4}"/>
              </a:ext>
            </a:extLst>
          </p:cNvPr>
          <p:cNvCxnSpPr>
            <a:cxnSpLocks/>
          </p:cNvCxnSpPr>
          <p:nvPr/>
        </p:nvCxnSpPr>
        <p:spPr>
          <a:xfrm>
            <a:off x="3097352" y="1844109"/>
            <a:ext cx="0" cy="2135617"/>
          </a:xfrm>
          <a:prstGeom prst="line">
            <a:avLst/>
          </a:prstGeom>
          <a:ln w="4445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6150B0F-4B80-A44A-928D-B3A88E950A06}"/>
              </a:ext>
            </a:extLst>
          </p:cNvPr>
          <p:cNvSpPr txBox="1"/>
          <p:nvPr/>
        </p:nvSpPr>
        <p:spPr>
          <a:xfrm>
            <a:off x="3496407" y="2065092"/>
            <a:ext cx="8614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r>
              <a:rPr lang="pl-PL" sz="4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Planowany tytuł rozprawy doktorskiej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07D8A04-BC9F-415A-A041-08E21ADCBE23}"/>
              </a:ext>
            </a:extLst>
          </p:cNvPr>
          <p:cNvSpPr txBox="1"/>
          <p:nvPr/>
        </p:nvSpPr>
        <p:spPr>
          <a:xfrm>
            <a:off x="3408839" y="4266537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 / doktorant</a:t>
            </a: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7E6B10F-4542-46F7-896B-D000F91174F3}"/>
              </a:ext>
            </a:extLst>
          </p:cNvPr>
          <p:cNvSpPr txBox="1"/>
          <p:nvPr/>
        </p:nvSpPr>
        <p:spPr>
          <a:xfrm>
            <a:off x="1702643" y="5431422"/>
            <a:ext cx="8384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(1) / Promotor (1)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(2) / Promotor (2)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prof. dr hab. ……………….</a:t>
            </a:r>
          </a:p>
          <a:p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**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tutor / Opiekun pomocniczy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dr ……………….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6733AE4-C5D8-4418-9CFF-AA718342292B}"/>
              </a:ext>
            </a:extLst>
          </p:cNvPr>
          <p:cNvSpPr txBox="1"/>
          <p:nvPr/>
        </p:nvSpPr>
        <p:spPr>
          <a:xfrm>
            <a:off x="1232968" y="438541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Faculty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Wydział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Scientific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/ Dyscyplina naukowa: 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012428557"/>
      </p:ext>
    </p:extLst>
  </p:cSld>
  <p:clrMapOvr>
    <a:masterClrMapping/>
  </p:clrMapOvr>
  <p:transition spd="slow">
    <p:wipe/>
  </p:transition>
  <p:extLst>
    <p:ext uri="{6950BFC3-D8DA-4A85-94F7-54DA5524770B}">
      <p188:commentRel xmlns:p188="http://schemas.microsoft.com/office/powerpoint/2018/8/main" xmlns="" r:id="rId4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77F1327B-0F3C-4D97-A35B-5A822BF06432}"/>
              </a:ext>
            </a:extLst>
          </p:cNvPr>
          <p:cNvGrpSpPr/>
          <p:nvPr/>
        </p:nvGrpSpPr>
        <p:grpSpPr>
          <a:xfrm>
            <a:off x="418028" y="255124"/>
            <a:ext cx="4579231" cy="811354"/>
            <a:chOff x="418028" y="255124"/>
            <a:chExt cx="4579231" cy="811354"/>
          </a:xfrm>
        </p:grpSpPr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81746DFD-93B4-40E0-9F76-83975C2909A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282A3CAC-E2B4-41F2-A432-BFBFEEFB8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225285" y="1606210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</a:t>
            </a:r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endParaRPr lang="pl-PL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innovativeness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hypothesis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Materials and Methods 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Obtained 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elevant 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</a:rPr>
              <a:t> of scientific and/or application research 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Conclusions</a:t>
            </a: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45" y="309937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Planowany tytuł rozprawy doktorskiej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FFE505B8-1663-4B3E-B6A3-16721E6F9B79}"/>
              </a:ext>
            </a:extLst>
          </p:cNvPr>
          <p:cNvSpPr/>
          <p:nvPr/>
        </p:nvSpPr>
        <p:spPr>
          <a:xfrm>
            <a:off x="1298479" y="1545250"/>
            <a:ext cx="9595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prezentacji</a:t>
            </a: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Wprowadzenie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motywacja do podjęcia badań na podstawie analizy literatury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innowacyjność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 i hipoteza badawcza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</a:t>
            </a:r>
            <a:r>
              <a:rPr lang="pl-PL" sz="2800" b="1" dirty="0" err="1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ły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metody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przedmiot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metodyka badań</a:t>
            </a:r>
            <a:endParaRPr lang="en-US" sz="2800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O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trzymane istotne wyniki badań naukowych i/lub aplikacyjnych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Wnioski</a:t>
            </a:r>
            <a:endParaRPr lang="en-US" sz="2800" b="1" dirty="0">
              <a:solidFill>
                <a:srgbClr val="00628A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b="1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Bibliografia</a:t>
            </a:r>
            <a:r>
              <a:rPr lang="en-US" sz="2800" dirty="0">
                <a:solidFill>
                  <a:srgbClr val="00628A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064517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wewnątrz, ciemny&#10;&#10;Opis wygenerowany automatycznie">
            <a:extLst>
              <a:ext uri="{FF2B5EF4-FFF2-40B4-BE49-F238E27FC236}">
                <a16:creationId xmlns:a16="http://schemas.microsoft.com/office/drawing/2014/main" id="{2766AF9D-9A14-4F46-9288-DDE4F862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43" y="1618889"/>
            <a:ext cx="3682865" cy="773338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6566198" y="370967"/>
            <a:ext cx="526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Doktorant/</a:t>
            </a:r>
            <a:r>
              <a:rPr lang="pl-PL" sz="1000" b="1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Planowany tytuł rozprawy doktorskiej/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Planned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0062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1877475" y="309937"/>
            <a:ext cx="0" cy="773338"/>
          </a:xfrm>
          <a:prstGeom prst="line">
            <a:avLst/>
          </a:prstGeom>
          <a:ln w="12700">
            <a:solidFill>
              <a:srgbClr val="0062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756413C-42BF-4C4A-8152-7003F2CE4488}"/>
              </a:ext>
            </a:extLst>
          </p:cNvPr>
          <p:cNvSpPr txBox="1"/>
          <p:nvPr/>
        </p:nvSpPr>
        <p:spPr>
          <a:xfrm>
            <a:off x="1896363" y="3359581"/>
            <a:ext cx="8148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Thank you for your kind attention</a:t>
            </a:r>
          </a:p>
          <a:p>
            <a:pPr algn="ctr"/>
            <a:r>
              <a:rPr lang="pl-PL" sz="4800" b="1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9801B97-886B-46FE-AB99-31DE9131AD8F}"/>
              </a:ext>
            </a:extLst>
          </p:cNvPr>
          <p:cNvGrpSpPr/>
          <p:nvPr/>
        </p:nvGrpSpPr>
        <p:grpSpPr>
          <a:xfrm>
            <a:off x="433043" y="290929"/>
            <a:ext cx="4579231" cy="811354"/>
            <a:chOff x="418028" y="255124"/>
            <a:chExt cx="4579231" cy="811354"/>
          </a:xfrm>
        </p:grpSpPr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945F3E1F-C8CE-485A-9AC0-DD9A890F3CBA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444" y="477213"/>
              <a:ext cx="3599815" cy="438785"/>
            </a:xfrm>
            <a:prstGeom prst="rect">
              <a:avLst/>
            </a:prstGeom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8334024-5286-430B-AFFF-60FC724E5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28" y="255124"/>
              <a:ext cx="807257" cy="811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33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E6B09DB-4D9E-47A1-A162-EC15D98C00AA}"/>
              </a:ext>
            </a:extLst>
          </p:cNvPr>
          <p:cNvSpPr txBox="1"/>
          <p:nvPr/>
        </p:nvSpPr>
        <p:spPr>
          <a:xfrm>
            <a:off x="1711058" y="1050839"/>
            <a:ext cx="120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</a:t>
            </a:r>
            <a:r>
              <a:rPr lang="pl-PL" sz="2400" dirty="0">
                <a:solidFill>
                  <a:srgbClr val="0062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/lub</a:t>
            </a:r>
            <a:endParaRPr lang="en-US" sz="2400" dirty="0">
              <a:solidFill>
                <a:srgbClr val="0062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8112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327</Words>
  <Application>Microsoft Office PowerPoint</Application>
  <PresentationFormat>Panoramiczny</PresentationFormat>
  <Paragraphs>57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Agnieszka Sutherland</cp:lastModifiedBy>
  <cp:revision>53</cp:revision>
  <dcterms:created xsi:type="dcterms:W3CDTF">2020-11-08T19:05:06Z</dcterms:created>
  <dcterms:modified xsi:type="dcterms:W3CDTF">2024-01-05T09:03:36Z</dcterms:modified>
</cp:coreProperties>
</file>