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64" r:id="rId4"/>
    <p:sldId id="260" r:id="rId5"/>
    <p:sldId id="265" r:id="rId6"/>
    <p:sldId id="266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19F063-830C-D35F-0808-C10F4850D533}" name="Łukasz Kierznowski" initials="ŁK" userId="f3e3113c14cb075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2"/>
    <p:restoredTop sz="83604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73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83D96-1A0E-5F44-9EE9-B258C9288E6B}" type="datetimeFigureOut">
              <a:rPr lang="pl-PL" smtClean="0"/>
              <a:t>07.04.2025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72B37-BCD9-594D-892C-C8A0FFADF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624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The total time of presentation – </a:t>
            </a:r>
            <a:r>
              <a:rPr lang="pl-PL" noProof="0" dirty="0" err="1"/>
              <a:t>up</a:t>
            </a:r>
            <a:r>
              <a:rPr lang="pl-PL" noProof="0" dirty="0"/>
              <a:t> </a:t>
            </a:r>
            <a:r>
              <a:rPr lang="en-US" noProof="0" dirty="0"/>
              <a:t>to 15 minutes.</a:t>
            </a:r>
          </a:p>
          <a:p>
            <a:r>
              <a:rPr lang="en-US" noProof="0" dirty="0"/>
              <a:t>This slid</a:t>
            </a:r>
            <a:r>
              <a:rPr lang="pl-PL" noProof="0" dirty="0"/>
              <a:t>e and the </a:t>
            </a:r>
            <a:r>
              <a:rPr lang="pl-PL" noProof="0" dirty="0" err="1"/>
              <a:t>whole</a:t>
            </a:r>
            <a:r>
              <a:rPr lang="pl-PL" noProof="0" dirty="0"/>
              <a:t> </a:t>
            </a:r>
            <a:r>
              <a:rPr lang="pl-PL" noProof="0" dirty="0" err="1"/>
              <a:t>presentation</a:t>
            </a:r>
            <a:r>
              <a:rPr lang="en-US" noProof="0" dirty="0"/>
              <a:t>, </a:t>
            </a:r>
            <a:r>
              <a:rPr lang="pl-PL" noProof="0" dirty="0" err="1"/>
              <a:t>should</a:t>
            </a:r>
            <a:r>
              <a:rPr lang="pl-PL" noProof="0" dirty="0"/>
              <a:t> be </a:t>
            </a:r>
            <a:r>
              <a:rPr lang="pl-PL" noProof="0" dirty="0" err="1"/>
              <a:t>prepared</a:t>
            </a:r>
            <a:r>
              <a:rPr lang="pl-PL" noProof="0" dirty="0"/>
              <a:t> in </a:t>
            </a:r>
            <a:r>
              <a:rPr lang="pl-PL" noProof="0" dirty="0" err="1"/>
              <a:t>chosen</a:t>
            </a:r>
            <a:r>
              <a:rPr lang="en-US" noProof="0" dirty="0"/>
              <a:t> </a:t>
            </a:r>
            <a:r>
              <a:rPr lang="en-US" noProof="0" dirty="0" err="1"/>
              <a:t>langu</a:t>
            </a:r>
            <a:r>
              <a:rPr lang="pl-PL" noProof="0" dirty="0" err="1"/>
              <a:t>age</a:t>
            </a:r>
            <a:r>
              <a:rPr lang="en-US" noProof="0" dirty="0"/>
              <a:t> </a:t>
            </a:r>
            <a:r>
              <a:rPr lang="pl-PL" noProof="0" dirty="0"/>
              <a:t>- P</a:t>
            </a:r>
            <a:r>
              <a:rPr lang="en-US" noProof="0" dirty="0" err="1"/>
              <a:t>olish</a:t>
            </a:r>
            <a:r>
              <a:rPr lang="en-US" noProof="0" dirty="0"/>
              <a:t> or English.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579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Czas przeznaczony na prezentację – do 15 min</a:t>
            </a:r>
          </a:p>
          <a:p>
            <a:r>
              <a:rPr lang="pl-PL" dirty="0"/>
              <a:t>Ten slajd i całą prezentację, proszę przygotować w wybranej wersji językowej – po polsku lub angielsku.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42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(2)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**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tutor for </a:t>
            </a:r>
            <a:r>
              <a:rPr lang="pl-PL" sz="1200" b="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students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from the Applied </a:t>
            </a:r>
            <a:r>
              <a:rPr lang="pl-PL" sz="12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Doctorate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Program / </a:t>
            </a:r>
            <a:r>
              <a:rPr lang="pl-PL" sz="1200" b="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pl-PL" sz="12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Promotor (2) lub promotor pomocniczy, **Opiekun pomocniczy dla doktorantów z programu Doktorat Wdrożeniowy</a:t>
            </a:r>
            <a:endParaRPr lang="pl-PL" sz="1200" dirty="0">
              <a:latin typeface="Arial Narrow" panose="020B06060202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217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72B37-BCD9-594D-892C-C8A0FFADF3A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5448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F4EEC-3F1A-2D4B-9538-1FE29323F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2E21399-03CE-C241-9939-94E0DBA4E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FDB90B-C0EE-364A-8BC3-CC7227D4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642F-54DB-41FE-ABFE-D2A830DD4E80}" type="datetime1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D4576E-00E1-4C41-A714-3B6A32DEB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0409D3-EBE7-7D47-82AA-FE017945A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18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D8B7BB-6402-3A45-A3EE-4044CEC0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D2626B-991C-1445-BA78-5FB94979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673F213-731E-9543-90CC-35EEA064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B080-5FE1-4728-B851-A5DDB7353B46}" type="datetime1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23C04A-78C8-9C44-B88D-A64A16B70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499CBB0-4649-4E4B-B8DE-E0032D17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53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B49B017-476B-BD41-AB70-B5D84BD35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55149C-154A-7E4B-8DF4-D32154DE0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290F8B-6931-4A45-BFE2-59E8BD7E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BED5-71E6-4890-BBE4-12C7F0C14493}" type="datetime1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0E486F-70E4-014D-940D-AB29226A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2C342C-5403-EC40-8F4E-0EB7F3A03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10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02A17-A854-F74B-99F9-D7781131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25E55D-D002-2D46-BD08-EE369D0E1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FD6EAC-ED92-434F-9B94-9310DD49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38F5-0244-40B9-8C91-4C1C39BBA7D8}" type="datetime1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936EBF-CEA1-1F47-9453-0723C989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925D91-3A5A-864A-9D2C-7CA72AAF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04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E3CA2-905C-B441-BC1A-5CDD6859B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96C94E-5FD5-0542-95ED-7424FAD90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11FE49-49B5-5546-989B-A0953A9C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F61B-B437-4448-85BA-3BF6FF70D730}" type="datetime1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415F1C-FDAC-B148-96A8-84882337F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C03879-4B1C-1141-8508-8CD81AC91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45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0567F4-3FB7-BD41-9E4B-82492A1ED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8EC9C-2870-0846-9DAA-D82B3A75C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CBA281-BFA7-EE4B-898A-C7D33C645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B2C6237-C623-1941-A838-669165BE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868DE-8D94-4EBF-A353-48A19E990D31}" type="datetime1">
              <a:rPr lang="pl-PL" smtClean="0"/>
              <a:t>07.04.2025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3BFAAB2-0BBB-5E4F-AD2A-AB92CD76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0B09C25-9EC7-6C4A-9184-2FF1E731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336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3A7DF1-BED4-CD4F-BC1A-A4B35356F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6217AC-29A7-354A-99BA-F99D00A83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5D0B53-91B8-5643-B1D3-8D951AF88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5F0AA9-C682-D947-B547-650A745E4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F2055B0-4B67-F24A-8306-0C348752B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40B2C86-3406-214E-9570-2A0C8AA58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D462-2AD7-4ACD-8900-CD3D826C5465}" type="datetime1">
              <a:rPr lang="pl-PL" smtClean="0"/>
              <a:t>07.04.2025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5F22F53-3312-7F4B-B603-24022237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E657949-7C8C-8A41-9687-89897BF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3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46EEA-D632-B241-A83C-5C603E45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92A4A73-D193-F445-A706-811990E4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D108-970F-4B7A-99E1-CC65424C464D}" type="datetime1">
              <a:rPr lang="pl-PL" smtClean="0"/>
              <a:t>07.04.2025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BF44157-3BC1-8341-BFD9-772E43E4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EDA752E-4EE9-F74C-AEA7-CAB274F0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118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2C2F6C3-3123-074D-B896-C177AF6F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D7A8C-7AAD-4D2E-9070-5D5B1C6E067A}" type="datetime1">
              <a:rPr lang="pl-PL" smtClean="0"/>
              <a:t>07.04.2025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A1D8E13-A70E-654D-A7D4-E97BB6A48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93B54E8-56BA-A14C-97FD-C1B684AC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39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7A663-B367-AD4E-A748-285CCBCB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98F9DC-25EB-EB45-89BD-F1C53C35B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D55436A-8509-504E-92AC-731258122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83B432-C075-E341-A0F4-313361F4F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D4ABA-B353-44A2-9496-67D510EC6B78}" type="datetime1">
              <a:rPr lang="pl-PL" smtClean="0"/>
              <a:t>07.04.2025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5C660B-7034-BE42-82FB-F0A9E669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59ADDB-82CA-E644-93ED-777E9C9C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9907A1-4AA2-5C46-941D-7A85450BA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E5607EB-94D6-6B41-B963-5D47CF1C3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E15D35A-F2A2-5745-905F-B12F54DC5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FC1244-6E71-AF4D-8592-5D32552C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B0C3-D98D-4569-AF88-9B7A0849D10E}" type="datetime1">
              <a:rPr lang="pl-PL" smtClean="0"/>
              <a:t>07.04.2025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B422858-F8DB-3549-8CF8-0F86FD94D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178177-A1AB-C748-BB42-94EC8DE97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61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484526-B179-D049-AEBB-90A0EAB7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9D5B936-0F7E-094F-8434-3FFB2FAA3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192D08-6C3F-4B44-9106-9A34CF79E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B70AD-F310-43CC-A3D3-1E61979A0041}" type="datetime1">
              <a:rPr lang="pl-PL" smtClean="0"/>
              <a:t>07.04.2025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5D329D-6C58-924B-8443-9F52EF6AD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C528BB-9EC1-E040-B2E8-CA179EFCC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BEBEC-DFE7-4348-9041-D14859B9D8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18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8A31D8-B427-A94F-9F52-80A686D6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526" y="2342368"/>
            <a:ext cx="2353762" cy="2353762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527FB65-B9EC-3E4B-BFD7-2AC512BC75D4}"/>
              </a:ext>
            </a:extLst>
          </p:cNvPr>
          <p:cNvCxnSpPr>
            <a:cxnSpLocks/>
          </p:cNvCxnSpPr>
          <p:nvPr/>
        </p:nvCxnSpPr>
        <p:spPr>
          <a:xfrm>
            <a:off x="4530480" y="2342368"/>
            <a:ext cx="0" cy="2353762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6150B0F-4B80-A44A-928D-B3A88E950A06}"/>
              </a:ext>
            </a:extLst>
          </p:cNvPr>
          <p:cNvSpPr txBox="1"/>
          <p:nvPr/>
        </p:nvSpPr>
        <p:spPr>
          <a:xfrm>
            <a:off x="4625166" y="2342368"/>
            <a:ext cx="7399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Presentation of </a:t>
            </a:r>
            <a:r>
              <a:rPr lang="en-US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achievements </a:t>
            </a:r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doctoral student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at PUT Doctoral School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2D8C344C-632E-4068-91BD-DFD72A8C2571}"/>
              </a:ext>
            </a:extLst>
          </p:cNvPr>
          <p:cNvSpPr txBox="1"/>
          <p:nvPr/>
        </p:nvSpPr>
        <p:spPr>
          <a:xfrm>
            <a:off x="4795284" y="6354357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 err="1">
                <a:solidFill>
                  <a:schemeClr val="bg1"/>
                </a:solidFill>
                <a:latin typeface="Arial Narrow" panose="020B0606020202030204" pitchFamily="34" charset="0"/>
              </a:rPr>
              <a:t>Poznan</a:t>
            </a:r>
            <a:r>
              <a:rPr lang="pl-PL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…………..</a:t>
            </a:r>
            <a:endParaRPr 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10119360" y="6356350"/>
            <a:ext cx="1234440" cy="365125"/>
          </a:xfrm>
        </p:spPr>
        <p:txBody>
          <a:bodyPr/>
          <a:lstStyle/>
          <a:p>
            <a:fld id="{D69BEBEC-DFE7-4348-9041-D14859B9D83D}" type="slidenum">
              <a:rPr lang="pl-PL" sz="1600" smtClean="0"/>
              <a:t>1</a:t>
            </a:fld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166193439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8A31D8-B427-A94F-9F52-80A686D6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968" y="2371551"/>
            <a:ext cx="2353762" cy="2353762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527FB65-B9EC-3E4B-BFD7-2AC512BC75D4}"/>
              </a:ext>
            </a:extLst>
          </p:cNvPr>
          <p:cNvCxnSpPr>
            <a:cxnSpLocks/>
          </p:cNvCxnSpPr>
          <p:nvPr/>
        </p:nvCxnSpPr>
        <p:spPr>
          <a:xfrm>
            <a:off x="4228922" y="2371551"/>
            <a:ext cx="0" cy="2353762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6150B0F-4B80-A44A-928D-B3A88E950A06}"/>
              </a:ext>
            </a:extLst>
          </p:cNvPr>
          <p:cNvSpPr txBox="1"/>
          <p:nvPr/>
        </p:nvSpPr>
        <p:spPr>
          <a:xfrm>
            <a:off x="4871115" y="2371551"/>
            <a:ext cx="68215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Prezentacja osiągnięć</a:t>
            </a:r>
          </a:p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doktoranta </a:t>
            </a:r>
          </a:p>
          <a:p>
            <a:pPr algn="ctr"/>
            <a:r>
              <a:rPr lang="pl-PL" sz="4800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Szkoły Doktorskiej PP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29F0750-9363-4817-A4E5-DD25C4272EA3}"/>
              </a:ext>
            </a:extLst>
          </p:cNvPr>
          <p:cNvSpPr txBox="1"/>
          <p:nvPr/>
        </p:nvSpPr>
        <p:spPr>
          <a:xfrm>
            <a:off x="4795284" y="6354357"/>
            <a:ext cx="2262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Arial Narrow" panose="020B0606020202030204" pitchFamily="34" charset="0"/>
              </a:rPr>
              <a:t>Poznań …………..</a:t>
            </a:r>
            <a:endParaRPr lang="en-US" sz="24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z="1600" smtClean="0"/>
              <a:t>2</a:t>
            </a:fld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85816902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28A31D8-B427-A94F-9F52-80A686D6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81" y="1896910"/>
            <a:ext cx="2135617" cy="2135617"/>
          </a:xfrm>
          <a:prstGeom prst="rect">
            <a:avLst/>
          </a:prstGeom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6527FB65-B9EC-3E4B-BFD7-2AC512BC75D4}"/>
              </a:ext>
            </a:extLst>
          </p:cNvPr>
          <p:cNvCxnSpPr>
            <a:cxnSpLocks/>
          </p:cNvCxnSpPr>
          <p:nvPr/>
        </p:nvCxnSpPr>
        <p:spPr>
          <a:xfrm>
            <a:off x="3097352" y="1844109"/>
            <a:ext cx="0" cy="2135617"/>
          </a:xfrm>
          <a:prstGeom prst="line">
            <a:avLst/>
          </a:prstGeom>
          <a:ln w="4445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56150B0F-4B80-A44A-928D-B3A88E950A06}"/>
              </a:ext>
            </a:extLst>
          </p:cNvPr>
          <p:cNvSpPr txBox="1"/>
          <p:nvPr/>
        </p:nvSpPr>
        <p:spPr>
          <a:xfrm>
            <a:off x="3496407" y="2565650"/>
            <a:ext cx="8614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Planned title of doctoral dissertation </a:t>
            </a:r>
            <a:r>
              <a:rPr lang="pl-PL" sz="4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Planowany tytuł rozprawy doktorskiej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07D8A04-BC9F-415A-A041-08E21ADCBE23}"/>
              </a:ext>
            </a:extLst>
          </p:cNvPr>
          <p:cNvSpPr txBox="1"/>
          <p:nvPr/>
        </p:nvSpPr>
        <p:spPr>
          <a:xfrm>
            <a:off x="3496407" y="1803482"/>
            <a:ext cx="838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 / doktorant</a:t>
            </a: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…………………………………..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7E6B10F-4542-46F7-896B-D000F91174F3}"/>
              </a:ext>
            </a:extLst>
          </p:cNvPr>
          <p:cNvSpPr txBox="1"/>
          <p:nvPr/>
        </p:nvSpPr>
        <p:spPr>
          <a:xfrm>
            <a:off x="1702643" y="5431422"/>
            <a:ext cx="8384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(1) / Promotor (1)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prof. dr hab. ……………….</a:t>
            </a:r>
          </a:p>
          <a:p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</a:t>
            </a:r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Supervisor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(2) / Promotor (2)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prof. dr hab. ……………….</a:t>
            </a:r>
          </a:p>
          <a:p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**</a:t>
            </a:r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Auxiliary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tutor / Opiekun pomocniczy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dr ……………….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6733AE4-C5D8-4418-9CFF-AA718342292B}"/>
              </a:ext>
            </a:extLst>
          </p:cNvPr>
          <p:cNvSpPr txBox="1"/>
          <p:nvPr/>
        </p:nvSpPr>
        <p:spPr>
          <a:xfrm>
            <a:off x="1232968" y="438541"/>
            <a:ext cx="8384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Faculty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/ Wydział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…………………………..</a:t>
            </a:r>
          </a:p>
          <a:p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Scientific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discipline</a:t>
            </a:r>
            <a:r>
              <a:rPr lang="pl-PL" sz="24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/ Dyscyplina naukowa: 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………………………….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z="1600" smtClean="0"/>
              <a:t>3</a:t>
            </a:fld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301242855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6566198" y="370967"/>
            <a:ext cx="5262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</a:t>
            </a:r>
          </a:p>
          <a:p>
            <a:pPr algn="r"/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Planned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endParaRPr lang="pl-PL" sz="1000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…………………………..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1877475" y="309937"/>
            <a:ext cx="0" cy="773338"/>
          </a:xfrm>
          <a:prstGeom prst="line">
            <a:avLst/>
          </a:prstGeom>
          <a:ln w="1270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a 1">
            <a:extLst>
              <a:ext uri="{FF2B5EF4-FFF2-40B4-BE49-F238E27FC236}">
                <a16:creationId xmlns:a16="http://schemas.microsoft.com/office/drawing/2014/main" id="{77F1327B-0F3C-4D97-A35B-5A822BF06432}"/>
              </a:ext>
            </a:extLst>
          </p:cNvPr>
          <p:cNvGrpSpPr/>
          <p:nvPr/>
        </p:nvGrpSpPr>
        <p:grpSpPr>
          <a:xfrm>
            <a:off x="418028" y="255124"/>
            <a:ext cx="4579231" cy="811354"/>
            <a:chOff x="418028" y="255124"/>
            <a:chExt cx="4579231" cy="811354"/>
          </a:xfrm>
        </p:grpSpPr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81746DFD-93B4-40E0-9F76-83975C2909A2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444" y="477213"/>
              <a:ext cx="3599815" cy="438785"/>
            </a:xfrm>
            <a:prstGeom prst="rect">
              <a:avLst/>
            </a:prstGeom>
          </p:spPr>
        </p:pic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282A3CAC-E2B4-41F2-A432-BFBFEEFB8A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28" y="255124"/>
              <a:ext cx="807257" cy="811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330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Prostokąt 2">
            <a:extLst>
              <a:ext uri="{FF2B5EF4-FFF2-40B4-BE49-F238E27FC236}">
                <a16:creationId xmlns:a16="http://schemas.microsoft.com/office/drawing/2014/main" id="{5D572FAC-DF56-49CE-95F0-210EEB90075D}"/>
              </a:ext>
            </a:extLst>
          </p:cNvPr>
          <p:cNvSpPr/>
          <p:nvPr/>
        </p:nvSpPr>
        <p:spPr>
          <a:xfrm>
            <a:off x="1225285" y="1606210"/>
            <a:ext cx="95950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presentation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Introduction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motivation to undertake research on the basis of literature analysis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 concept and innovativeness of research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Research problem, main aim and hypothesis of research</a:t>
            </a: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Materials and Methods 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subject of study</a:t>
            </a:r>
          </a:p>
          <a:p>
            <a:pPr marL="285750" indent="-285750">
              <a:buFontTx/>
              <a:buChar char="-"/>
            </a:pP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methodology</a:t>
            </a: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Obtained r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</a:rPr>
              <a:t>elevant 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esults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</a:rPr>
              <a:t> of scientific and/or application research </a:t>
            </a:r>
            <a:endParaRPr lang="en-US" sz="2800" b="1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Conclusions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cognitive, methodological, application, prognostic</a:t>
            </a: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References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z="1600" smtClean="0"/>
              <a:t>4</a:t>
            </a:fld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53894089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2766AF9D-9A14-4F46-9288-DDE4F862A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845" y="309937"/>
            <a:ext cx="3682865" cy="77333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6566198" y="370967"/>
            <a:ext cx="5262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Doktorant</a:t>
            </a: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Planowany tytuł rozprawy doktorskiej</a:t>
            </a: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……………………………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1877475" y="309937"/>
            <a:ext cx="0" cy="773338"/>
          </a:xfrm>
          <a:prstGeom prst="line">
            <a:avLst/>
          </a:prstGeom>
          <a:ln w="1270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ostokąt 7">
            <a:extLst>
              <a:ext uri="{FF2B5EF4-FFF2-40B4-BE49-F238E27FC236}">
                <a16:creationId xmlns:a16="http://schemas.microsoft.com/office/drawing/2014/main" id="{FFE505B8-1663-4B3E-B6A3-16721E6F9B79}"/>
              </a:ext>
            </a:extLst>
          </p:cNvPr>
          <p:cNvSpPr/>
          <p:nvPr/>
        </p:nvSpPr>
        <p:spPr>
          <a:xfrm>
            <a:off x="1174192" y="1412085"/>
            <a:ext cx="95950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 prezentacji</a:t>
            </a:r>
          </a:p>
          <a:p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Wprowadzenie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motywacja do podjęcia badań na podstawie analizy literatury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pl-PL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ogólna koncepcja i innowacyjność badań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Problem badawczy, cel i hipoteza badawcza</a:t>
            </a:r>
            <a:endParaRPr lang="en-US" sz="2800" b="1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Materiały i metody </a:t>
            </a: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przedmiot badań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metodyka badań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O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trzymane istotne wyniki badań naukowych i/lub aplikacyjnych</a:t>
            </a:r>
            <a:endParaRPr lang="en-US" sz="2800" b="1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Wnioski </a:t>
            </a:r>
            <a:r>
              <a:rPr lang="pl-PL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(poznawcze, metodyczne, aplikacyjne, prognostyczne)</a:t>
            </a:r>
            <a:endParaRPr lang="en-US" sz="2800" dirty="0">
              <a:solidFill>
                <a:srgbClr val="00628A"/>
              </a:solidFill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l-PL" sz="2800" b="1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Bibliografia</a:t>
            </a:r>
            <a:r>
              <a:rPr lang="en-US" sz="2800" dirty="0">
                <a:solidFill>
                  <a:srgbClr val="00628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z="1600" smtClean="0"/>
              <a:t>5</a:t>
            </a:fld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9064517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, wewnątrz, ciemny&#10;&#10;Opis wygenerowany automatycznie">
            <a:extLst>
              <a:ext uri="{FF2B5EF4-FFF2-40B4-BE49-F238E27FC236}">
                <a16:creationId xmlns:a16="http://schemas.microsoft.com/office/drawing/2014/main" id="{2766AF9D-9A14-4F46-9288-DDE4F862A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43" y="1618889"/>
            <a:ext cx="3682865" cy="773338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69622621-E87E-B74C-BE35-5F87370144E7}"/>
              </a:ext>
            </a:extLst>
          </p:cNvPr>
          <p:cNvSpPr txBox="1"/>
          <p:nvPr/>
        </p:nvSpPr>
        <p:spPr>
          <a:xfrm>
            <a:off x="6566198" y="370967"/>
            <a:ext cx="5262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Doktorant/</a:t>
            </a:r>
            <a:r>
              <a:rPr lang="pl-PL" sz="1000" b="1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student</a:t>
            </a: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Planowany tytuł rozprawy doktorskiej/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Planned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title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doctoral</a:t>
            </a:r>
            <a:r>
              <a:rPr lang="pl-PL" sz="10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pl-PL" sz="10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dissertation</a:t>
            </a:r>
            <a:endParaRPr lang="pl-PL" sz="1000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000" dirty="0">
                <a:solidFill>
                  <a:srgbClr val="0062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…………………</a:t>
            </a:r>
          </a:p>
          <a:p>
            <a:pPr algn="r"/>
            <a:endParaRPr lang="pl-PL" sz="1000" dirty="0">
              <a:solidFill>
                <a:srgbClr val="0062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8AF7817-FFE9-CA45-B692-2A82633B2D33}"/>
              </a:ext>
            </a:extLst>
          </p:cNvPr>
          <p:cNvCxnSpPr/>
          <p:nvPr/>
        </p:nvCxnSpPr>
        <p:spPr>
          <a:xfrm>
            <a:off x="11877475" y="309937"/>
            <a:ext cx="0" cy="773338"/>
          </a:xfrm>
          <a:prstGeom prst="line">
            <a:avLst/>
          </a:prstGeom>
          <a:ln w="12700">
            <a:solidFill>
              <a:srgbClr val="0062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756413C-42BF-4C4A-8152-7003F2CE4488}"/>
              </a:ext>
            </a:extLst>
          </p:cNvPr>
          <p:cNvSpPr txBox="1"/>
          <p:nvPr/>
        </p:nvSpPr>
        <p:spPr>
          <a:xfrm>
            <a:off x="1896363" y="3359581"/>
            <a:ext cx="81488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Thank you for your kind attention</a:t>
            </a:r>
          </a:p>
          <a:p>
            <a:pPr algn="ctr"/>
            <a:r>
              <a:rPr lang="pl-PL" sz="4800" b="1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Dziękuję za uwagę</a:t>
            </a:r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79801B97-886B-46FE-AB99-31DE9131AD8F}"/>
              </a:ext>
            </a:extLst>
          </p:cNvPr>
          <p:cNvGrpSpPr/>
          <p:nvPr/>
        </p:nvGrpSpPr>
        <p:grpSpPr>
          <a:xfrm>
            <a:off x="433043" y="290929"/>
            <a:ext cx="4579231" cy="811354"/>
            <a:chOff x="418028" y="255124"/>
            <a:chExt cx="4579231" cy="811354"/>
          </a:xfrm>
        </p:grpSpPr>
        <p:pic>
          <p:nvPicPr>
            <p:cNvPr id="10" name="Obraz 9">
              <a:extLst>
                <a:ext uri="{FF2B5EF4-FFF2-40B4-BE49-F238E27FC236}">
                  <a16:creationId xmlns:a16="http://schemas.microsoft.com/office/drawing/2014/main" id="{945F3E1F-C8CE-485A-9AC0-DD9A890F3CBA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444" y="477213"/>
              <a:ext cx="3599815" cy="438785"/>
            </a:xfrm>
            <a:prstGeom prst="rect">
              <a:avLst/>
            </a:prstGeom>
          </p:spPr>
        </p:pic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C8334024-5286-430B-AFFF-60FC724E50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28" y="255124"/>
              <a:ext cx="807257" cy="811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3300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DE6B09DB-4D9E-47A1-A162-EC15D98C00AA}"/>
              </a:ext>
            </a:extLst>
          </p:cNvPr>
          <p:cNvSpPr txBox="1"/>
          <p:nvPr/>
        </p:nvSpPr>
        <p:spPr>
          <a:xfrm>
            <a:off x="1711058" y="1050839"/>
            <a:ext cx="120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 err="1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or</a:t>
            </a:r>
            <a:r>
              <a:rPr lang="pl-PL" sz="2400" dirty="0">
                <a:solidFill>
                  <a:srgbClr val="00628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/lub</a:t>
            </a:r>
            <a:endParaRPr lang="en-US" sz="2400" dirty="0">
              <a:solidFill>
                <a:srgbClr val="00628A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BEBEC-DFE7-4348-9041-D14859B9D83D}" type="slidenum">
              <a:rPr lang="pl-PL" sz="1600" smtClean="0"/>
              <a:t>6</a:t>
            </a:fld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225258112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370</Words>
  <Application>Microsoft Office PowerPoint</Application>
  <PresentationFormat>Panoramiczny</PresentationFormat>
  <Paragraphs>64</Paragraphs>
  <Slides>6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Hauza</dc:creator>
  <cp:lastModifiedBy>Agnieszka Sutherland</cp:lastModifiedBy>
  <cp:revision>63</cp:revision>
  <dcterms:created xsi:type="dcterms:W3CDTF">2020-11-08T19:05:06Z</dcterms:created>
  <dcterms:modified xsi:type="dcterms:W3CDTF">2025-04-07T10:29:57Z</dcterms:modified>
</cp:coreProperties>
</file>